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62" r:id="rId1"/>
    <p:sldMasterId id="2147484050" r:id="rId2"/>
  </p:sldMasterIdLst>
  <p:notesMasterIdLst>
    <p:notesMasterId r:id="rId11"/>
  </p:notesMasterIdLst>
  <p:sldIdLst>
    <p:sldId id="256" r:id="rId3"/>
    <p:sldId id="841" r:id="rId4"/>
    <p:sldId id="827" r:id="rId5"/>
    <p:sldId id="838" r:id="rId6"/>
    <p:sldId id="839" r:id="rId7"/>
    <p:sldId id="840" r:id="rId8"/>
    <p:sldId id="842" r:id="rId9"/>
    <p:sldId id="84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FFFFFF"/>
    <a:srgbClr val="8166A2"/>
    <a:srgbClr val="D1D1D1"/>
    <a:srgbClr val="E4E4E4"/>
    <a:srgbClr val="D7D7D7"/>
    <a:srgbClr val="D3D3D3"/>
    <a:srgbClr val="CFCFCF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3" autoAdjust="0"/>
    <p:restoredTop sz="85157" autoAdjust="0"/>
  </p:normalViewPr>
  <p:slideViewPr>
    <p:cSldViewPr>
      <p:cViewPr varScale="1">
        <p:scale>
          <a:sx n="73" d="100"/>
          <a:sy n="73" d="100"/>
        </p:scale>
        <p:origin x="16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55727-68C7-4A8A-99F3-B85B9FFCCB7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1501111-5DC0-4AAB-8A28-2E7831FA5863}">
      <dgm:prSet phldrT="[文本]"/>
      <dgm:spPr/>
      <dgm:t>
        <a:bodyPr/>
        <a:lstStyle/>
        <a:p>
          <a:r>
            <a:rPr lang="zh-CN" altLang="en-US" dirty="0"/>
            <a:t>面板介绍</a:t>
          </a:r>
        </a:p>
      </dgm:t>
    </dgm:pt>
    <dgm:pt modelId="{EF03CD6C-0430-4BFB-8689-63F8DBE66299}" type="parTrans" cxnId="{5860FDCF-D5B9-48C9-A32C-4011A7E174D7}">
      <dgm:prSet/>
      <dgm:spPr/>
      <dgm:t>
        <a:bodyPr/>
        <a:lstStyle/>
        <a:p>
          <a:endParaRPr lang="zh-CN" altLang="en-US"/>
        </a:p>
      </dgm:t>
    </dgm:pt>
    <dgm:pt modelId="{68C51EE0-EF0E-427F-AD3D-FB56F2159329}" type="sibTrans" cxnId="{5860FDCF-D5B9-48C9-A32C-4011A7E174D7}">
      <dgm:prSet/>
      <dgm:spPr/>
      <dgm:t>
        <a:bodyPr/>
        <a:lstStyle/>
        <a:p>
          <a:endParaRPr lang="zh-CN" altLang="en-US"/>
        </a:p>
      </dgm:t>
    </dgm:pt>
    <dgm:pt modelId="{65DBA3E5-F32B-4806-A285-70315E7CF109}">
      <dgm:prSet phldrT="[文本]"/>
      <dgm:spPr/>
      <dgm:t>
        <a:bodyPr/>
        <a:lstStyle/>
        <a:p>
          <a:r>
            <a:rPr lang="zh-CN" altLang="en-US" dirty="0"/>
            <a:t>使用说明</a:t>
          </a:r>
        </a:p>
      </dgm:t>
    </dgm:pt>
    <dgm:pt modelId="{DF8350A0-6251-45E2-9369-953703E92305}" type="parTrans" cxnId="{4747AD00-4FF8-4DCE-B014-FDB3A78ADECC}">
      <dgm:prSet/>
      <dgm:spPr/>
      <dgm:t>
        <a:bodyPr/>
        <a:lstStyle/>
        <a:p>
          <a:endParaRPr lang="zh-CN" altLang="en-US"/>
        </a:p>
      </dgm:t>
    </dgm:pt>
    <dgm:pt modelId="{D81F0094-5017-4E6A-AF3A-E004FE97BA89}" type="sibTrans" cxnId="{4747AD00-4FF8-4DCE-B014-FDB3A78ADECC}">
      <dgm:prSet/>
      <dgm:spPr/>
      <dgm:t>
        <a:bodyPr/>
        <a:lstStyle/>
        <a:p>
          <a:endParaRPr lang="zh-CN" altLang="en-US"/>
        </a:p>
      </dgm:t>
    </dgm:pt>
    <dgm:pt modelId="{D9E95109-6FFC-42EE-AE3A-29045A03B59B}">
      <dgm:prSet phldrT="[文本]"/>
      <dgm:spPr/>
      <dgm:t>
        <a:bodyPr/>
        <a:lstStyle/>
        <a:p>
          <a:r>
            <a:rPr lang="zh-CN" altLang="en-US" dirty="0"/>
            <a:t>注意事项</a:t>
          </a:r>
        </a:p>
      </dgm:t>
    </dgm:pt>
    <dgm:pt modelId="{BC77BC55-7F23-4E65-B818-F259385D2EAE}" type="parTrans" cxnId="{1138C1E7-1298-4EB9-BA18-F335E0E216D2}">
      <dgm:prSet/>
      <dgm:spPr/>
      <dgm:t>
        <a:bodyPr/>
        <a:lstStyle/>
        <a:p>
          <a:endParaRPr lang="zh-CN" altLang="en-US"/>
        </a:p>
      </dgm:t>
    </dgm:pt>
    <dgm:pt modelId="{A247EE7D-50A6-4EBB-9B7C-FE7A7CAB312A}" type="sibTrans" cxnId="{1138C1E7-1298-4EB9-BA18-F335E0E216D2}">
      <dgm:prSet/>
      <dgm:spPr/>
      <dgm:t>
        <a:bodyPr/>
        <a:lstStyle/>
        <a:p>
          <a:endParaRPr lang="zh-CN" altLang="en-US"/>
        </a:p>
      </dgm:t>
    </dgm:pt>
    <dgm:pt modelId="{B6DD8281-B89A-4A14-B605-93D8138F0304}" type="pres">
      <dgm:prSet presAssocID="{FBF55727-68C7-4A8A-99F3-B85B9FFCCB71}" presName="linear" presStyleCnt="0">
        <dgm:presLayoutVars>
          <dgm:dir/>
          <dgm:animLvl val="lvl"/>
          <dgm:resizeHandles val="exact"/>
        </dgm:presLayoutVars>
      </dgm:prSet>
      <dgm:spPr/>
    </dgm:pt>
    <dgm:pt modelId="{5174D2A4-C8F3-40E1-B24F-DACE42A01C21}" type="pres">
      <dgm:prSet presAssocID="{71501111-5DC0-4AAB-8A28-2E7831FA5863}" presName="parentLin" presStyleCnt="0"/>
      <dgm:spPr/>
    </dgm:pt>
    <dgm:pt modelId="{CBFE6326-FF32-4D65-AD91-9FE81D56F6F9}" type="pres">
      <dgm:prSet presAssocID="{71501111-5DC0-4AAB-8A28-2E7831FA5863}" presName="parentLeftMargin" presStyleLbl="node1" presStyleIdx="0" presStyleCnt="3"/>
      <dgm:spPr/>
    </dgm:pt>
    <dgm:pt modelId="{2125B2A0-A7C9-4413-B18E-BB4732953C8A}" type="pres">
      <dgm:prSet presAssocID="{71501111-5DC0-4AAB-8A28-2E7831FA586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4FCC53F-139A-4DDC-BB8F-3FE4B91DE8A8}" type="pres">
      <dgm:prSet presAssocID="{71501111-5DC0-4AAB-8A28-2E7831FA5863}" presName="negativeSpace" presStyleCnt="0"/>
      <dgm:spPr/>
    </dgm:pt>
    <dgm:pt modelId="{8486AA86-9A0D-4710-A0FA-113E45EA5383}" type="pres">
      <dgm:prSet presAssocID="{71501111-5DC0-4AAB-8A28-2E7831FA5863}" presName="childText" presStyleLbl="conFgAcc1" presStyleIdx="0" presStyleCnt="3">
        <dgm:presLayoutVars>
          <dgm:bulletEnabled val="1"/>
        </dgm:presLayoutVars>
      </dgm:prSet>
      <dgm:spPr/>
    </dgm:pt>
    <dgm:pt modelId="{B5E08DE4-E0D1-4E2F-A85A-8EDDC8BB290C}" type="pres">
      <dgm:prSet presAssocID="{68C51EE0-EF0E-427F-AD3D-FB56F2159329}" presName="spaceBetweenRectangles" presStyleCnt="0"/>
      <dgm:spPr/>
    </dgm:pt>
    <dgm:pt modelId="{75C29DFA-FFFF-4813-89E3-199B7516FF52}" type="pres">
      <dgm:prSet presAssocID="{65DBA3E5-F32B-4806-A285-70315E7CF109}" presName="parentLin" presStyleCnt="0"/>
      <dgm:spPr/>
    </dgm:pt>
    <dgm:pt modelId="{BA87AFFD-E51B-4806-AB6C-C621BD466DBF}" type="pres">
      <dgm:prSet presAssocID="{65DBA3E5-F32B-4806-A285-70315E7CF109}" presName="parentLeftMargin" presStyleLbl="node1" presStyleIdx="0" presStyleCnt="3"/>
      <dgm:spPr/>
    </dgm:pt>
    <dgm:pt modelId="{AC72AA83-B92A-4A87-BF10-FF5B4E28E5D5}" type="pres">
      <dgm:prSet presAssocID="{65DBA3E5-F32B-4806-A285-70315E7CF1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0964F40-2BDB-4E01-A172-C3BACB36A14F}" type="pres">
      <dgm:prSet presAssocID="{65DBA3E5-F32B-4806-A285-70315E7CF109}" presName="negativeSpace" presStyleCnt="0"/>
      <dgm:spPr/>
    </dgm:pt>
    <dgm:pt modelId="{41F50E1C-DDF1-46D1-89EC-E050D1A9A3B2}" type="pres">
      <dgm:prSet presAssocID="{65DBA3E5-F32B-4806-A285-70315E7CF109}" presName="childText" presStyleLbl="conFgAcc1" presStyleIdx="1" presStyleCnt="3">
        <dgm:presLayoutVars>
          <dgm:bulletEnabled val="1"/>
        </dgm:presLayoutVars>
      </dgm:prSet>
      <dgm:spPr/>
    </dgm:pt>
    <dgm:pt modelId="{EDBC2121-FED5-432A-938C-EFE80AE4BDC5}" type="pres">
      <dgm:prSet presAssocID="{D81F0094-5017-4E6A-AF3A-E004FE97BA89}" presName="spaceBetweenRectangles" presStyleCnt="0"/>
      <dgm:spPr/>
    </dgm:pt>
    <dgm:pt modelId="{5E9E0D57-18B2-4DEA-9672-504DB94C4618}" type="pres">
      <dgm:prSet presAssocID="{D9E95109-6FFC-42EE-AE3A-29045A03B59B}" presName="parentLin" presStyleCnt="0"/>
      <dgm:spPr/>
    </dgm:pt>
    <dgm:pt modelId="{CB0689DA-91E5-4860-9D02-EFCD4C0815AC}" type="pres">
      <dgm:prSet presAssocID="{D9E95109-6FFC-42EE-AE3A-29045A03B59B}" presName="parentLeftMargin" presStyleLbl="node1" presStyleIdx="1" presStyleCnt="3"/>
      <dgm:spPr/>
    </dgm:pt>
    <dgm:pt modelId="{604296FB-4720-4CEC-B34A-B2FEEB9FD6A9}" type="pres">
      <dgm:prSet presAssocID="{D9E95109-6FFC-42EE-AE3A-29045A03B59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339AA0F-9999-4A42-A02E-CCD008520070}" type="pres">
      <dgm:prSet presAssocID="{D9E95109-6FFC-42EE-AE3A-29045A03B59B}" presName="negativeSpace" presStyleCnt="0"/>
      <dgm:spPr/>
    </dgm:pt>
    <dgm:pt modelId="{4345C80A-434D-4E2E-B305-3956FB2F4095}" type="pres">
      <dgm:prSet presAssocID="{D9E95109-6FFC-42EE-AE3A-29045A03B59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747AD00-4FF8-4DCE-B014-FDB3A78ADECC}" srcId="{FBF55727-68C7-4A8A-99F3-B85B9FFCCB71}" destId="{65DBA3E5-F32B-4806-A285-70315E7CF109}" srcOrd="1" destOrd="0" parTransId="{DF8350A0-6251-45E2-9369-953703E92305}" sibTransId="{D81F0094-5017-4E6A-AF3A-E004FE97BA89}"/>
    <dgm:cxn modelId="{3D90C447-33F8-4829-BCD6-5FC31164AD7A}" type="presOf" srcId="{65DBA3E5-F32B-4806-A285-70315E7CF109}" destId="{BA87AFFD-E51B-4806-AB6C-C621BD466DBF}" srcOrd="0" destOrd="0" presId="urn:microsoft.com/office/officeart/2005/8/layout/list1"/>
    <dgm:cxn modelId="{167DF149-4C9F-4D82-A468-7C2A56936B9E}" type="presOf" srcId="{71501111-5DC0-4AAB-8A28-2E7831FA5863}" destId="{2125B2A0-A7C9-4413-B18E-BB4732953C8A}" srcOrd="1" destOrd="0" presId="urn:microsoft.com/office/officeart/2005/8/layout/list1"/>
    <dgm:cxn modelId="{F98B488A-7426-410F-B46B-47C3CA18C56D}" type="presOf" srcId="{D9E95109-6FFC-42EE-AE3A-29045A03B59B}" destId="{604296FB-4720-4CEC-B34A-B2FEEB9FD6A9}" srcOrd="1" destOrd="0" presId="urn:microsoft.com/office/officeart/2005/8/layout/list1"/>
    <dgm:cxn modelId="{1E1B27AB-8FFA-4F6A-A457-691BF959C15A}" type="presOf" srcId="{D9E95109-6FFC-42EE-AE3A-29045A03B59B}" destId="{CB0689DA-91E5-4860-9D02-EFCD4C0815AC}" srcOrd="0" destOrd="0" presId="urn:microsoft.com/office/officeart/2005/8/layout/list1"/>
    <dgm:cxn modelId="{D74701B1-6DE6-44F5-83AB-F744296D3E8F}" type="presOf" srcId="{65DBA3E5-F32B-4806-A285-70315E7CF109}" destId="{AC72AA83-B92A-4A87-BF10-FF5B4E28E5D5}" srcOrd="1" destOrd="0" presId="urn:microsoft.com/office/officeart/2005/8/layout/list1"/>
    <dgm:cxn modelId="{5860FDCF-D5B9-48C9-A32C-4011A7E174D7}" srcId="{FBF55727-68C7-4A8A-99F3-B85B9FFCCB71}" destId="{71501111-5DC0-4AAB-8A28-2E7831FA5863}" srcOrd="0" destOrd="0" parTransId="{EF03CD6C-0430-4BFB-8689-63F8DBE66299}" sibTransId="{68C51EE0-EF0E-427F-AD3D-FB56F2159329}"/>
    <dgm:cxn modelId="{D2ED16DF-CD21-47CE-8458-02BEE41E3F46}" type="presOf" srcId="{71501111-5DC0-4AAB-8A28-2E7831FA5863}" destId="{CBFE6326-FF32-4D65-AD91-9FE81D56F6F9}" srcOrd="0" destOrd="0" presId="urn:microsoft.com/office/officeart/2005/8/layout/list1"/>
    <dgm:cxn modelId="{1138C1E7-1298-4EB9-BA18-F335E0E216D2}" srcId="{FBF55727-68C7-4A8A-99F3-B85B9FFCCB71}" destId="{D9E95109-6FFC-42EE-AE3A-29045A03B59B}" srcOrd="2" destOrd="0" parTransId="{BC77BC55-7F23-4E65-B818-F259385D2EAE}" sibTransId="{A247EE7D-50A6-4EBB-9B7C-FE7A7CAB312A}"/>
    <dgm:cxn modelId="{D8D0C6FA-E723-4F05-AEC4-A32F1186EED1}" type="presOf" srcId="{FBF55727-68C7-4A8A-99F3-B85B9FFCCB71}" destId="{B6DD8281-B89A-4A14-B605-93D8138F0304}" srcOrd="0" destOrd="0" presId="urn:microsoft.com/office/officeart/2005/8/layout/list1"/>
    <dgm:cxn modelId="{D38F062B-AC0B-455F-8AB8-181B192463B2}" type="presParOf" srcId="{B6DD8281-B89A-4A14-B605-93D8138F0304}" destId="{5174D2A4-C8F3-40E1-B24F-DACE42A01C21}" srcOrd="0" destOrd="0" presId="urn:microsoft.com/office/officeart/2005/8/layout/list1"/>
    <dgm:cxn modelId="{4DFE4D24-C333-41E4-AAB7-25FEF0CA21F1}" type="presParOf" srcId="{5174D2A4-C8F3-40E1-B24F-DACE42A01C21}" destId="{CBFE6326-FF32-4D65-AD91-9FE81D56F6F9}" srcOrd="0" destOrd="0" presId="urn:microsoft.com/office/officeart/2005/8/layout/list1"/>
    <dgm:cxn modelId="{B56BB31B-20FD-4FD3-A3F3-624931A35345}" type="presParOf" srcId="{5174D2A4-C8F3-40E1-B24F-DACE42A01C21}" destId="{2125B2A0-A7C9-4413-B18E-BB4732953C8A}" srcOrd="1" destOrd="0" presId="urn:microsoft.com/office/officeart/2005/8/layout/list1"/>
    <dgm:cxn modelId="{F613053D-AFFB-4AC5-B91B-2B0A1E7B404A}" type="presParOf" srcId="{B6DD8281-B89A-4A14-B605-93D8138F0304}" destId="{94FCC53F-139A-4DDC-BB8F-3FE4B91DE8A8}" srcOrd="1" destOrd="0" presId="urn:microsoft.com/office/officeart/2005/8/layout/list1"/>
    <dgm:cxn modelId="{E86E4963-AD35-467B-8B3E-E91FB642ED6A}" type="presParOf" srcId="{B6DD8281-B89A-4A14-B605-93D8138F0304}" destId="{8486AA86-9A0D-4710-A0FA-113E45EA5383}" srcOrd="2" destOrd="0" presId="urn:microsoft.com/office/officeart/2005/8/layout/list1"/>
    <dgm:cxn modelId="{4F38CA95-A161-4B94-9F52-89C9B07439B8}" type="presParOf" srcId="{B6DD8281-B89A-4A14-B605-93D8138F0304}" destId="{B5E08DE4-E0D1-4E2F-A85A-8EDDC8BB290C}" srcOrd="3" destOrd="0" presId="urn:microsoft.com/office/officeart/2005/8/layout/list1"/>
    <dgm:cxn modelId="{DD7327BE-74B1-4247-9773-FFF7245E26C2}" type="presParOf" srcId="{B6DD8281-B89A-4A14-B605-93D8138F0304}" destId="{75C29DFA-FFFF-4813-89E3-199B7516FF52}" srcOrd="4" destOrd="0" presId="urn:microsoft.com/office/officeart/2005/8/layout/list1"/>
    <dgm:cxn modelId="{E5E66DEB-2F65-4169-B081-59BDB4B9EDCA}" type="presParOf" srcId="{75C29DFA-FFFF-4813-89E3-199B7516FF52}" destId="{BA87AFFD-E51B-4806-AB6C-C621BD466DBF}" srcOrd="0" destOrd="0" presId="urn:microsoft.com/office/officeart/2005/8/layout/list1"/>
    <dgm:cxn modelId="{BF179B3B-748C-49E1-8671-067B0752E8E3}" type="presParOf" srcId="{75C29DFA-FFFF-4813-89E3-199B7516FF52}" destId="{AC72AA83-B92A-4A87-BF10-FF5B4E28E5D5}" srcOrd="1" destOrd="0" presId="urn:microsoft.com/office/officeart/2005/8/layout/list1"/>
    <dgm:cxn modelId="{55B3EE20-E618-4995-8C7A-0E40F367CEAB}" type="presParOf" srcId="{B6DD8281-B89A-4A14-B605-93D8138F0304}" destId="{20964F40-2BDB-4E01-A172-C3BACB36A14F}" srcOrd="5" destOrd="0" presId="urn:microsoft.com/office/officeart/2005/8/layout/list1"/>
    <dgm:cxn modelId="{17292E99-F055-41D8-A750-E3FAF50CD160}" type="presParOf" srcId="{B6DD8281-B89A-4A14-B605-93D8138F0304}" destId="{41F50E1C-DDF1-46D1-89EC-E050D1A9A3B2}" srcOrd="6" destOrd="0" presId="urn:microsoft.com/office/officeart/2005/8/layout/list1"/>
    <dgm:cxn modelId="{C4A2EF74-7B00-4ADE-857D-633459331746}" type="presParOf" srcId="{B6DD8281-B89A-4A14-B605-93D8138F0304}" destId="{EDBC2121-FED5-432A-938C-EFE80AE4BDC5}" srcOrd="7" destOrd="0" presId="urn:microsoft.com/office/officeart/2005/8/layout/list1"/>
    <dgm:cxn modelId="{D8BE446A-88AA-49D4-B8A8-CD2675369BE8}" type="presParOf" srcId="{B6DD8281-B89A-4A14-B605-93D8138F0304}" destId="{5E9E0D57-18B2-4DEA-9672-504DB94C4618}" srcOrd="8" destOrd="0" presId="urn:microsoft.com/office/officeart/2005/8/layout/list1"/>
    <dgm:cxn modelId="{94E8CD6B-21D1-4A7F-A489-7F5FEB26909F}" type="presParOf" srcId="{5E9E0D57-18B2-4DEA-9672-504DB94C4618}" destId="{CB0689DA-91E5-4860-9D02-EFCD4C0815AC}" srcOrd="0" destOrd="0" presId="urn:microsoft.com/office/officeart/2005/8/layout/list1"/>
    <dgm:cxn modelId="{076BEF9F-397E-40EF-BDD3-E5C902702F72}" type="presParOf" srcId="{5E9E0D57-18B2-4DEA-9672-504DB94C4618}" destId="{604296FB-4720-4CEC-B34A-B2FEEB9FD6A9}" srcOrd="1" destOrd="0" presId="urn:microsoft.com/office/officeart/2005/8/layout/list1"/>
    <dgm:cxn modelId="{08627FA9-9BCF-41FD-9BE6-BC0CEA4AB81C}" type="presParOf" srcId="{B6DD8281-B89A-4A14-B605-93D8138F0304}" destId="{8339AA0F-9999-4A42-A02E-CCD008520070}" srcOrd="9" destOrd="0" presId="urn:microsoft.com/office/officeart/2005/8/layout/list1"/>
    <dgm:cxn modelId="{A34BE859-47A3-42C7-AE90-13B6BFB412C3}" type="presParOf" srcId="{B6DD8281-B89A-4A14-B605-93D8138F0304}" destId="{4345C80A-434D-4E2E-B305-3956FB2F409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6AA86-9A0D-4710-A0FA-113E45EA5383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5B2A0-A7C9-4413-B18E-BB4732953C8A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 dirty="0"/>
            <a:t>面板介绍</a:t>
          </a:r>
        </a:p>
      </dsp:txBody>
      <dsp:txXfrm>
        <a:off x="349472" y="51131"/>
        <a:ext cx="4177856" cy="825776"/>
      </dsp:txXfrm>
    </dsp:sp>
    <dsp:sp modelId="{41F50E1C-DDF1-46D1-89EC-E050D1A9A3B2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2AA83-B92A-4A87-BF10-FF5B4E28E5D5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 dirty="0"/>
            <a:t>使用说明</a:t>
          </a:r>
        </a:p>
      </dsp:txBody>
      <dsp:txXfrm>
        <a:off x="349472" y="1457291"/>
        <a:ext cx="4177856" cy="825776"/>
      </dsp:txXfrm>
    </dsp:sp>
    <dsp:sp modelId="{4345C80A-434D-4E2E-B305-3956FB2F4095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4296FB-4720-4CEC-B34A-B2FEEB9FD6A9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 dirty="0"/>
            <a:t>注意事项</a:t>
          </a:r>
        </a:p>
      </dsp:txBody>
      <dsp:txXfrm>
        <a:off x="349472" y="2863452"/>
        <a:ext cx="417785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F3C47454-5316-47E5-8333-E17709F620E7}" type="datetimeFigureOut">
              <a:rPr lang="zh-CN" altLang="en-US"/>
              <a:pPr>
                <a:defRPr/>
              </a:pPr>
              <a:t>2018/9/18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25B8ADE5-E8FA-4A48-B0A7-12A876D555C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068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93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E342A39F-781D-401D-8A72-01EA6AB8E97A}" type="slidenum">
              <a:rPr lang="zh-CN" altLang="en-US" smtClean="0"/>
              <a:pPr eaLnBrk="1" hangingPunct="1"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38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 descr="PPT-居中-标在下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69429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 userDrawn="1"/>
        </p:nvSpPr>
        <p:spPr bwMode="auto">
          <a:xfrm>
            <a:off x="457200" y="274638"/>
            <a:ext cx="5867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500">
                <a:solidFill>
                  <a:schemeClr val="tx2"/>
                </a:solidFill>
              </a:rPr>
              <a:t>单击此处编辑母版标题样式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5453062"/>
            <a:ext cx="7696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09600" y="1265237"/>
            <a:ext cx="7696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523" y="214290"/>
            <a:ext cx="2070749" cy="51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4135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487362"/>
          </a:xfrm>
        </p:spPr>
        <p:txBody>
          <a:bodyPr/>
          <a:lstStyle>
            <a:lvl1pPr>
              <a:defRPr sz="2500" baseline="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523" y="214290"/>
            <a:ext cx="2070749" cy="51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7361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 userDrawn="1"/>
        </p:nvSpPr>
        <p:spPr bwMode="auto">
          <a:xfrm>
            <a:off x="457200" y="274638"/>
            <a:ext cx="5867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500">
                <a:solidFill>
                  <a:schemeClr val="tx2"/>
                </a:solidFill>
              </a:rPr>
              <a:t>单击此处编辑母版标题样式</a:t>
            </a:r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65238"/>
            <a:ext cx="2057400" cy="4906962"/>
          </a:xfrm>
        </p:spPr>
        <p:txBody>
          <a:bodyPr vert="eaVert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65238"/>
            <a:ext cx="6019800" cy="4906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218062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080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14FA-132A-4A61-8EC6-D9148F492B75}" type="datetimeFigureOut">
              <a:rPr lang="zh-CN" altLang="en-US" smtClean="0"/>
              <a:pPr/>
              <a:t>2018/9/18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2903-37DC-47A4-8CDF-1EE091B4A2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14FA-132A-4A61-8EC6-D9148F492B75}" type="datetimeFigureOut">
              <a:rPr lang="zh-CN" altLang="en-US" smtClean="0"/>
              <a:pPr/>
              <a:t>2018/9/18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2903-37DC-47A4-8CDF-1EE091B4A2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14FA-132A-4A61-8EC6-D9148F492B75}" type="datetimeFigureOut">
              <a:rPr lang="zh-CN" altLang="en-US" smtClean="0"/>
              <a:pPr/>
              <a:t>2018/9/18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2903-37DC-47A4-8CDF-1EE091B4A2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14FA-132A-4A61-8EC6-D9148F492B75}" type="datetimeFigureOut">
              <a:rPr lang="zh-CN" altLang="en-US" smtClean="0"/>
              <a:pPr/>
              <a:t>2018/9/18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2903-37DC-47A4-8CDF-1EE091B4A2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14FA-132A-4A61-8EC6-D9148F492B75}" type="datetimeFigureOut">
              <a:rPr lang="zh-CN" altLang="en-US" smtClean="0"/>
              <a:pPr/>
              <a:t>2018/9/18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2903-37DC-47A4-8CDF-1EE091B4A2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14FA-132A-4A61-8EC6-D9148F492B75}" type="datetimeFigureOut">
              <a:rPr lang="zh-CN" altLang="en-US" smtClean="0"/>
              <a:pPr/>
              <a:t>2018/9/18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2903-37DC-47A4-8CDF-1EE091B4A2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391400" cy="609600"/>
          </a:xfrm>
        </p:spPr>
        <p:txBody>
          <a:bodyPr/>
          <a:lstStyle>
            <a:lvl1pPr>
              <a:defRPr sz="4000" b="1" baseline="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523" y="214290"/>
            <a:ext cx="2070749" cy="51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30214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14FA-132A-4A61-8EC6-D9148F492B75}" type="datetimeFigureOut">
              <a:rPr lang="zh-CN" altLang="en-US" smtClean="0"/>
              <a:pPr/>
              <a:t>2018/9/18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2903-37DC-47A4-8CDF-1EE091B4A2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14FA-132A-4A61-8EC6-D9148F492B75}" type="datetimeFigureOut">
              <a:rPr lang="zh-CN" altLang="en-US" smtClean="0"/>
              <a:pPr/>
              <a:t>2018/9/18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2903-37DC-47A4-8CDF-1EE091B4A2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14FA-132A-4A61-8EC6-D9148F492B75}" type="datetimeFigureOut">
              <a:rPr lang="zh-CN" altLang="en-US" smtClean="0"/>
              <a:pPr/>
              <a:t>2018/9/18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2903-37DC-47A4-8CDF-1EE091B4A2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14FA-132A-4A61-8EC6-D9148F492B75}" type="datetimeFigureOut">
              <a:rPr lang="zh-CN" altLang="en-US" smtClean="0"/>
              <a:pPr/>
              <a:t>2018/9/18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2903-37DC-47A4-8CDF-1EE091B4A2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14FA-132A-4A61-8EC6-D9148F492B75}" type="datetimeFigureOut">
              <a:rPr lang="zh-CN" altLang="en-US" smtClean="0"/>
              <a:pPr/>
              <a:t>2018/9/18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2903-37DC-47A4-8CDF-1EE091B4A2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391400" cy="609600"/>
          </a:xfrm>
        </p:spPr>
        <p:txBody>
          <a:bodyPr/>
          <a:lstStyle>
            <a:lvl1pPr>
              <a:defRPr sz="4000" b="1" baseline="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523" y="214290"/>
            <a:ext cx="2070749" cy="51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3021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391400" cy="609600"/>
          </a:xfrm>
        </p:spPr>
        <p:txBody>
          <a:bodyPr/>
          <a:lstStyle>
            <a:lvl1pPr>
              <a:defRPr sz="4000" b="1" baseline="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523" y="214290"/>
            <a:ext cx="2070749" cy="51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3021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 userDrawn="1"/>
        </p:nvSpPr>
        <p:spPr bwMode="auto">
          <a:xfrm>
            <a:off x="457200" y="274638"/>
            <a:ext cx="5867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500">
                <a:solidFill>
                  <a:schemeClr val="tx2"/>
                </a:solidFill>
              </a:rPr>
              <a:t>单击此处编辑母版标题样式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523" y="214290"/>
            <a:ext cx="2070749" cy="51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2000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487362"/>
          </a:xfrm>
        </p:spPr>
        <p:txBody>
          <a:bodyPr/>
          <a:lstStyle>
            <a:lvl1pPr>
              <a:defRPr sz="2500" baseline="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80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487362"/>
          </a:xfrm>
        </p:spPr>
        <p:txBody>
          <a:bodyPr/>
          <a:lstStyle>
            <a:lvl1pPr>
              <a:defRPr sz="2500" baseline="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523" y="214290"/>
            <a:ext cx="2070749" cy="51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377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523" y="214290"/>
            <a:ext cx="2070749" cy="51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950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 userDrawn="1"/>
        </p:nvSpPr>
        <p:spPr bwMode="auto">
          <a:xfrm>
            <a:off x="457200" y="274638"/>
            <a:ext cx="5867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500">
                <a:solidFill>
                  <a:schemeClr val="tx2"/>
                </a:solidFill>
              </a:rPr>
              <a:t>单击此处编辑母版标题样式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7350" y="1143000"/>
            <a:ext cx="3008313" cy="9280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05200" y="1143000"/>
            <a:ext cx="5111750" cy="495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7350" y="2305050"/>
            <a:ext cx="3008313" cy="37909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523" y="214290"/>
            <a:ext cx="2070749" cy="51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07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F:\杂\PPT\新改\PPT内页-白副本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7620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内容占位符 2"/>
          <p:cNvSpPr txBox="1">
            <a:spLocks/>
          </p:cNvSpPr>
          <p:nvPr/>
        </p:nvSpPr>
        <p:spPr bwMode="auto">
          <a:xfrm>
            <a:off x="228600" y="1066800"/>
            <a:ext cx="8686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zh-CN" alt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  <p:sldLayoutId id="2147484074" r:id="rId12"/>
    <p:sldLayoutId id="21474840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E14FA-132A-4A61-8EC6-D9148F492B75}" type="datetimeFigureOut">
              <a:rPr lang="zh-CN" altLang="en-US" smtClean="0"/>
              <a:pPr/>
              <a:t>2018/9/18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62903-37DC-47A4-8CDF-1EE091B4A2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rigol.com/File/TechDoc/20160830/MSO2000A&amp;DS2000A_UserGuide_CN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544314" y="1772816"/>
            <a:ext cx="807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6000" b="1" kern="0" dirty="0">
                <a:solidFill>
                  <a:srgbClr val="FF6600"/>
                </a:solidFill>
                <a:latin typeface="Verdana" pitchFamily="34" charset="0"/>
                <a:ea typeface="+mj-ea"/>
                <a:cs typeface="+mj-cs"/>
              </a:rPr>
              <a:t>DS2072A</a:t>
            </a:r>
            <a:r>
              <a:rPr lang="zh-CN" altLang="en-US" sz="6000" b="1" kern="0" dirty="0">
                <a:solidFill>
                  <a:srgbClr val="FF6600"/>
                </a:solidFill>
                <a:latin typeface="Verdana" pitchFamily="34" charset="0"/>
                <a:ea typeface="+mj-ea"/>
                <a:cs typeface="+mj-cs"/>
              </a:rPr>
              <a:t>双踪示波器使用方法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37072" y="4653136"/>
            <a:ext cx="40719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6600"/>
                </a:solidFill>
                <a:latin typeface="黑体" pitchFamily="49" charset="-122"/>
                <a:ea typeface="黑体" pitchFamily="49" charset="-122"/>
              </a:rPr>
              <a:t>宁波职业技术学院</a:t>
            </a:r>
            <a:endParaRPr lang="en-US" altLang="zh-CN" sz="3200" b="1" dirty="0">
              <a:solidFill>
                <a:srgbClr val="FF6600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en-US" altLang="zh-CN" sz="3200" b="1" dirty="0">
                <a:solidFill>
                  <a:srgbClr val="FF6600"/>
                </a:solidFill>
                <a:latin typeface="黑体" pitchFamily="49" charset="-122"/>
                <a:ea typeface="黑体" pitchFamily="49" charset="-122"/>
              </a:rPr>
              <a:t>2018</a:t>
            </a:r>
            <a:r>
              <a:rPr lang="zh-CN" altLang="en-US" sz="3200" b="1" dirty="0">
                <a:solidFill>
                  <a:srgbClr val="FF6600"/>
                </a:solidFill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3200" b="1" dirty="0">
                <a:solidFill>
                  <a:srgbClr val="FF6600"/>
                </a:solidFill>
                <a:latin typeface="黑体" pitchFamily="49" charset="-122"/>
                <a:ea typeface="黑体" pitchFamily="49" charset="-122"/>
              </a:rPr>
              <a:t>9</a:t>
            </a:r>
            <a:r>
              <a:rPr lang="zh-CN" altLang="en-US" sz="3200" b="1" dirty="0">
                <a:solidFill>
                  <a:srgbClr val="FF6600"/>
                </a:solidFill>
                <a:latin typeface="黑体" pitchFamily="49" charset="-122"/>
                <a:ea typeface="黑体" pitchFamily="49" charset="-122"/>
              </a:rPr>
              <a:t>月</a:t>
            </a:r>
            <a:endParaRPr lang="en-US" altLang="zh-CN" sz="3200" b="1" dirty="0">
              <a:solidFill>
                <a:srgbClr val="FF66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37937790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107504" y="116632"/>
            <a:ext cx="475252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r>
              <a:rPr lang="en-US" altLang="zh-CN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DS2072A</a:t>
            </a:r>
            <a:r>
              <a:rPr lang="zh-CN" alt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产品说明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4523" y="214290"/>
            <a:ext cx="2070749" cy="51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006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530120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微软雅黑" pitchFamily="34" charset="-122"/>
                <a:ea typeface="微软雅黑" pitchFamily="34" charset="-122"/>
              </a:rPr>
              <a:t>更加优异的中端示波器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4024" y="1357511"/>
            <a:ext cx="6844360" cy="3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面板介绍</a:t>
            </a:r>
          </a:p>
        </p:txBody>
      </p:sp>
      <p:sp>
        <p:nvSpPr>
          <p:cNvPr id="5" name="矩形 4"/>
          <p:cNvSpPr/>
          <p:nvPr/>
        </p:nvSpPr>
        <p:spPr>
          <a:xfrm>
            <a:off x="5652120" y="2348880"/>
            <a:ext cx="136815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7020272" y="2132856"/>
            <a:ext cx="1008112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/>
          <p:cNvSpPr/>
          <p:nvPr/>
        </p:nvSpPr>
        <p:spPr>
          <a:xfrm>
            <a:off x="8028384" y="1916832"/>
            <a:ext cx="111561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FF0000"/>
                </a:solidFill>
              </a:rPr>
              <a:t>水平调节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5652120" y="2924944"/>
            <a:ext cx="1152128" cy="11521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6804248" y="3969060"/>
            <a:ext cx="720080" cy="12961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圆角矩形 12"/>
          <p:cNvSpPr/>
          <p:nvPr/>
        </p:nvSpPr>
        <p:spPr>
          <a:xfrm>
            <a:off x="7524328" y="5176043"/>
            <a:ext cx="111561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FF0000"/>
                </a:solidFill>
              </a:rPr>
              <a:t>垂直调节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7092280" y="3149339"/>
            <a:ext cx="720080" cy="8557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7812360" y="3284984"/>
            <a:ext cx="324036" cy="2192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圆角矩形 16"/>
          <p:cNvSpPr/>
          <p:nvPr/>
        </p:nvSpPr>
        <p:spPr>
          <a:xfrm>
            <a:off x="8038296" y="2824731"/>
            <a:ext cx="111561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FF0000"/>
                </a:solidFill>
              </a:rPr>
              <a:t>触发功能</a:t>
            </a:r>
          </a:p>
        </p:txBody>
      </p:sp>
      <p:sp>
        <p:nvSpPr>
          <p:cNvPr id="16" name="椭圆 15"/>
          <p:cNvSpPr/>
          <p:nvPr/>
        </p:nvSpPr>
        <p:spPr>
          <a:xfrm>
            <a:off x="5616624" y="1736812"/>
            <a:ext cx="2880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5742638" y="1429929"/>
            <a:ext cx="162018" cy="2888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圆角矩形 20"/>
          <p:cNvSpPr/>
          <p:nvPr/>
        </p:nvSpPr>
        <p:spPr>
          <a:xfrm>
            <a:off x="3491880" y="1017476"/>
            <a:ext cx="2952328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FF0000"/>
                </a:solidFill>
              </a:rPr>
              <a:t>多功能旋钮键，下按表示确认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1184024" y="1736812"/>
            <a:ext cx="507656" cy="23402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箭头连接符 22"/>
          <p:cNvCxnSpPr/>
          <p:nvPr/>
        </p:nvCxnSpPr>
        <p:spPr>
          <a:xfrm flipH="1">
            <a:off x="931996" y="3934381"/>
            <a:ext cx="252028" cy="5728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圆角矩形 24"/>
          <p:cNvSpPr/>
          <p:nvPr/>
        </p:nvSpPr>
        <p:spPr>
          <a:xfrm>
            <a:off x="152400" y="4501349"/>
            <a:ext cx="1115616" cy="674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FF0000"/>
                </a:solidFill>
              </a:rPr>
              <a:t>快捷测量区域控制</a:t>
            </a:r>
          </a:p>
        </p:txBody>
      </p:sp>
      <p:sp>
        <p:nvSpPr>
          <p:cNvPr id="24" name="圆角矩形 23"/>
          <p:cNvSpPr/>
          <p:nvPr/>
        </p:nvSpPr>
        <p:spPr>
          <a:xfrm>
            <a:off x="5616624" y="4077072"/>
            <a:ext cx="1187624" cy="4242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7" name="直接箭头连接符 26"/>
          <p:cNvCxnSpPr/>
          <p:nvPr/>
        </p:nvCxnSpPr>
        <p:spPr>
          <a:xfrm flipH="1">
            <a:off x="5328592" y="4509120"/>
            <a:ext cx="635808" cy="4625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圆角矩形 28"/>
          <p:cNvSpPr/>
          <p:nvPr/>
        </p:nvSpPr>
        <p:spPr>
          <a:xfrm>
            <a:off x="4212976" y="4907833"/>
            <a:ext cx="1115616" cy="45928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FF0000"/>
                </a:solidFill>
              </a:rPr>
              <a:t>输入通道</a:t>
            </a:r>
          </a:p>
        </p:txBody>
      </p:sp>
      <p:sp>
        <p:nvSpPr>
          <p:cNvPr id="30" name="矩形 29"/>
          <p:cNvSpPr/>
          <p:nvPr/>
        </p:nvSpPr>
        <p:spPr>
          <a:xfrm>
            <a:off x="7644096" y="4077072"/>
            <a:ext cx="33028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箭头连接符 31"/>
          <p:cNvCxnSpPr/>
          <p:nvPr/>
        </p:nvCxnSpPr>
        <p:spPr>
          <a:xfrm flipV="1">
            <a:off x="7932128" y="4192883"/>
            <a:ext cx="186266" cy="1034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圆角矩形 33"/>
          <p:cNvSpPr/>
          <p:nvPr/>
        </p:nvSpPr>
        <p:spPr>
          <a:xfrm>
            <a:off x="8017024" y="3754662"/>
            <a:ext cx="111561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FF0000"/>
                </a:solidFill>
              </a:rPr>
              <a:t>校准信号</a:t>
            </a:r>
          </a:p>
        </p:txBody>
      </p:sp>
      <p:sp>
        <p:nvSpPr>
          <p:cNvPr id="33" name="圆角矩形 32"/>
          <p:cNvSpPr/>
          <p:nvPr/>
        </p:nvSpPr>
        <p:spPr>
          <a:xfrm>
            <a:off x="5220072" y="1736812"/>
            <a:ext cx="396552" cy="23402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6" name="直接箭头连接符 35"/>
          <p:cNvCxnSpPr/>
          <p:nvPr/>
        </p:nvCxnSpPr>
        <p:spPr>
          <a:xfrm flipH="1" flipV="1">
            <a:off x="4355976" y="1736812"/>
            <a:ext cx="864096" cy="1800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圆角矩形 37"/>
          <p:cNvSpPr/>
          <p:nvPr/>
        </p:nvSpPr>
        <p:spPr>
          <a:xfrm>
            <a:off x="2699792" y="1484784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FF0000"/>
                </a:solidFill>
              </a:rPr>
              <a:t>子菜单选择区域</a:t>
            </a:r>
          </a:p>
        </p:txBody>
      </p:sp>
      <p:sp>
        <p:nvSpPr>
          <p:cNvPr id="37" name="圆角矩形 36"/>
          <p:cNvSpPr/>
          <p:nvPr/>
        </p:nvSpPr>
        <p:spPr>
          <a:xfrm>
            <a:off x="7452320" y="1808820"/>
            <a:ext cx="450050" cy="3960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0" name="直接箭头连接符 39"/>
          <p:cNvCxnSpPr/>
          <p:nvPr/>
        </p:nvCxnSpPr>
        <p:spPr>
          <a:xfrm flipV="1">
            <a:off x="7740352" y="1556792"/>
            <a:ext cx="324036" cy="2192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圆角矩形 40"/>
          <p:cNvSpPr/>
          <p:nvPr/>
        </p:nvSpPr>
        <p:spPr>
          <a:xfrm>
            <a:off x="8028384" y="1412776"/>
            <a:ext cx="1115616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FF0000"/>
                </a:solidFill>
              </a:rPr>
              <a:t>一键存储</a:t>
            </a:r>
          </a:p>
        </p:txBody>
      </p:sp>
    </p:spTree>
    <p:extLst>
      <p:ext uri="{BB962C8B-B14F-4D97-AF65-F5344CB8AC3E}">
        <p14:creationId xmlns:p14="http://schemas.microsoft.com/office/powerpoint/2010/main" val="71158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面板介绍</a:t>
            </a:r>
            <a:r>
              <a:rPr lang="en-US" altLang="zh-CN" dirty="0"/>
              <a:t>-</a:t>
            </a:r>
            <a:r>
              <a:rPr lang="zh-CN" altLang="en-US" dirty="0"/>
              <a:t>垂直方向</a:t>
            </a:r>
          </a:p>
        </p:txBody>
      </p:sp>
      <p:sp>
        <p:nvSpPr>
          <p:cNvPr id="20" name="内容占位符 19"/>
          <p:cNvSpPr>
            <a:spLocks noGrp="1"/>
          </p:cNvSpPr>
          <p:nvPr>
            <p:ph idx="1"/>
          </p:nvPr>
        </p:nvSpPr>
        <p:spPr>
          <a:xfrm>
            <a:off x="395536" y="4725144"/>
            <a:ext cx="8367464" cy="1523256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000" dirty="0"/>
              <a:t>注释</a:t>
            </a:r>
            <a:r>
              <a:rPr lang="zh-CN" altLang="en-US" sz="2000" dirty="0">
                <a:sym typeface="Wingdings" panose="05000000000000000000" pitchFamily="2" charset="2"/>
              </a:rPr>
              <a:t>：（通道二可参考通道一）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1800" dirty="0"/>
              <a:t>1</a:t>
            </a:r>
            <a:r>
              <a:rPr lang="zh-CN" altLang="en-US" sz="1800" dirty="0"/>
              <a:t>：旋转该按钮可以调节垂直位置，下按旋钮复位到中心位置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2</a:t>
            </a:r>
            <a:r>
              <a:rPr lang="zh-CN" altLang="en-US" sz="1800" dirty="0"/>
              <a:t>：垂直菜单选项，按下可以设置垂直通道的参数，如：耦合方式，探头比等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3</a:t>
            </a:r>
            <a:r>
              <a:rPr lang="zh-CN" altLang="en-US" sz="1800" dirty="0"/>
              <a:t>：旋转按钮可以调节垂直方向的档位，下按表示微调，再次下按还原，默认粗调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6844360" cy="3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六边形 4"/>
          <p:cNvSpPr/>
          <p:nvPr/>
        </p:nvSpPr>
        <p:spPr>
          <a:xfrm>
            <a:off x="5436096" y="2780928"/>
            <a:ext cx="360040" cy="360040"/>
          </a:xfrm>
          <a:prstGeom prst="hex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5796136" y="2835384"/>
            <a:ext cx="306034" cy="1440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012160" y="2708920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364088" y="3139480"/>
            <a:ext cx="432048" cy="2175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/>
          <p:cNvCxnSpPr/>
          <p:nvPr/>
        </p:nvCxnSpPr>
        <p:spPr>
          <a:xfrm flipV="1">
            <a:off x="5796136" y="3139480"/>
            <a:ext cx="306034" cy="1440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086048" y="2960948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364088" y="3356992"/>
            <a:ext cx="495055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箭头连接符 15"/>
          <p:cNvCxnSpPr/>
          <p:nvPr/>
        </p:nvCxnSpPr>
        <p:spPr>
          <a:xfrm flipV="1">
            <a:off x="5877791" y="3474634"/>
            <a:ext cx="306034" cy="1440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6207158" y="3308452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3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3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面板介绍</a:t>
            </a:r>
            <a:r>
              <a:rPr lang="en-US" altLang="zh-CN" dirty="0"/>
              <a:t>-</a:t>
            </a:r>
            <a:r>
              <a:rPr lang="zh-CN" altLang="en-US" dirty="0"/>
              <a:t>水平方向</a:t>
            </a:r>
          </a:p>
        </p:txBody>
      </p:sp>
      <p:sp>
        <p:nvSpPr>
          <p:cNvPr id="20" name="内容占位符 19"/>
          <p:cNvSpPr>
            <a:spLocks noGrp="1"/>
          </p:cNvSpPr>
          <p:nvPr>
            <p:ph idx="1"/>
          </p:nvPr>
        </p:nvSpPr>
        <p:spPr>
          <a:xfrm>
            <a:off x="395536" y="4725144"/>
            <a:ext cx="8367464" cy="1523256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000" dirty="0"/>
              <a:t>注释</a:t>
            </a:r>
            <a:r>
              <a:rPr lang="zh-CN" altLang="en-US" sz="2000" dirty="0">
                <a:sym typeface="Wingdings" panose="05000000000000000000" pitchFamily="2" charset="2"/>
              </a:rPr>
              <a:t>：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CN" sz="1800" dirty="0"/>
              <a:t>1</a:t>
            </a:r>
            <a:r>
              <a:rPr lang="zh-CN" altLang="en-US" sz="1800" dirty="0"/>
              <a:t>：旋转该按钮可以水平时基大小，下按旋钮表示局部放大，再次下按还原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2</a:t>
            </a:r>
            <a:r>
              <a:rPr lang="zh-CN" altLang="en-US" sz="1800" dirty="0"/>
              <a:t>：水平菜单选项，按下可以设置水平位置参数，如：</a:t>
            </a:r>
            <a:r>
              <a:rPr lang="en-US" altLang="zh-CN" sz="1800" dirty="0"/>
              <a:t>X-Y</a:t>
            </a:r>
            <a:r>
              <a:rPr lang="zh-CN" altLang="en-US" sz="1800" dirty="0"/>
              <a:t>，</a:t>
            </a:r>
            <a:r>
              <a:rPr lang="en-US" altLang="zh-CN" sz="1800" dirty="0"/>
              <a:t>Y-T</a:t>
            </a:r>
            <a:r>
              <a:rPr lang="zh-CN" altLang="en-US" sz="1800" dirty="0"/>
              <a:t>，</a:t>
            </a:r>
            <a:r>
              <a:rPr lang="en-US" altLang="zh-CN" sz="1800" dirty="0"/>
              <a:t>ROLL</a:t>
            </a:r>
            <a:r>
              <a:rPr lang="zh-CN" altLang="en-US" sz="1800" dirty="0"/>
              <a:t>（滚动）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3</a:t>
            </a:r>
            <a:r>
              <a:rPr lang="zh-CN" altLang="en-US" sz="1800" dirty="0"/>
              <a:t>：旋转按钮可以调节水平方向的位置，下按表示复位到中心位置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6844360" cy="3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圆角矩形 2"/>
          <p:cNvSpPr/>
          <p:nvPr/>
        </p:nvSpPr>
        <p:spPr>
          <a:xfrm>
            <a:off x="5292080" y="2204864"/>
            <a:ext cx="576064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箭头连接符 8"/>
          <p:cNvCxnSpPr>
            <a:stCxn id="3" idx="0"/>
          </p:cNvCxnSpPr>
          <p:nvPr/>
        </p:nvCxnSpPr>
        <p:spPr>
          <a:xfrm flipV="1">
            <a:off x="5580112" y="1988840"/>
            <a:ext cx="0" cy="2160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436096" y="1700808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868144" y="2204864"/>
            <a:ext cx="288032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箭头连接符 21"/>
          <p:cNvCxnSpPr/>
          <p:nvPr/>
        </p:nvCxnSpPr>
        <p:spPr>
          <a:xfrm flipV="1">
            <a:off x="6012160" y="1988840"/>
            <a:ext cx="0" cy="2160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5868144" y="1700808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6156176" y="2204864"/>
            <a:ext cx="504056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箭头连接符 23"/>
          <p:cNvCxnSpPr/>
          <p:nvPr/>
        </p:nvCxnSpPr>
        <p:spPr>
          <a:xfrm flipV="1">
            <a:off x="6372200" y="1988840"/>
            <a:ext cx="0" cy="2160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6228184" y="1700808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3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39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面板介绍</a:t>
            </a:r>
            <a:r>
              <a:rPr lang="en-US" altLang="zh-CN" dirty="0"/>
              <a:t>-</a:t>
            </a:r>
            <a:r>
              <a:rPr lang="zh-CN" altLang="en-US" dirty="0"/>
              <a:t>触发功能</a:t>
            </a:r>
          </a:p>
        </p:txBody>
      </p:sp>
      <p:sp>
        <p:nvSpPr>
          <p:cNvPr id="20" name="内容占位符 19"/>
          <p:cNvSpPr>
            <a:spLocks noGrp="1"/>
          </p:cNvSpPr>
          <p:nvPr>
            <p:ph idx="1"/>
          </p:nvPr>
        </p:nvSpPr>
        <p:spPr>
          <a:xfrm>
            <a:off x="395536" y="4774673"/>
            <a:ext cx="8367464" cy="1733927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000" dirty="0"/>
              <a:t>注释</a:t>
            </a:r>
            <a:r>
              <a:rPr lang="zh-CN" altLang="en-US" sz="2000" dirty="0">
                <a:sym typeface="Wingdings" panose="05000000000000000000" pitchFamily="2" charset="2"/>
              </a:rPr>
              <a:t>：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CN" sz="1800" dirty="0"/>
              <a:t>1</a:t>
            </a:r>
            <a:r>
              <a:rPr lang="zh-CN" altLang="en-US" sz="1800" dirty="0"/>
              <a:t>：旋转该按钮可以触发电平位置，下按旋钮表示触发电平恢复到零电平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2</a:t>
            </a:r>
            <a:r>
              <a:rPr lang="zh-CN" altLang="en-US" sz="1800" dirty="0"/>
              <a:t>：触发方式选项，按下切换自动，正常和单次三种模式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3</a:t>
            </a:r>
            <a:r>
              <a:rPr lang="zh-CN" altLang="en-US" sz="1800" dirty="0"/>
              <a:t>：触发菜单选项，按下可以设置触发参数，如：触发类型，触发耦合等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4</a:t>
            </a:r>
            <a:r>
              <a:rPr lang="zh-CN" altLang="en-US" sz="1800" dirty="0"/>
              <a:t>：按下</a:t>
            </a:r>
            <a:r>
              <a:rPr lang="en-US" altLang="zh-CN" sz="1800" dirty="0"/>
              <a:t>force</a:t>
            </a:r>
            <a:r>
              <a:rPr lang="zh-CN" altLang="en-US" sz="1800" dirty="0"/>
              <a:t>键表示强制触发一次       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6844360" cy="3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矩形 20"/>
          <p:cNvSpPr/>
          <p:nvPr/>
        </p:nvSpPr>
        <p:spPr>
          <a:xfrm>
            <a:off x="6876256" y="256490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 flipV="1">
            <a:off x="7020272" y="2780928"/>
            <a:ext cx="0" cy="2160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7236296" y="256490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452320" y="3356992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3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6804248" y="2996952"/>
            <a:ext cx="432048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7236296" y="2996952"/>
            <a:ext cx="307504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箭头连接符 15"/>
          <p:cNvCxnSpPr/>
          <p:nvPr/>
        </p:nvCxnSpPr>
        <p:spPr>
          <a:xfrm flipV="1">
            <a:off x="7380312" y="2780928"/>
            <a:ext cx="0" cy="2160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>
            <a:off x="6804249" y="3373735"/>
            <a:ext cx="432047" cy="19928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箭头连接符 17"/>
          <p:cNvCxnSpPr/>
          <p:nvPr/>
        </p:nvCxnSpPr>
        <p:spPr>
          <a:xfrm>
            <a:off x="7236296" y="3429000"/>
            <a:ext cx="23549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>
          <a:xfrm>
            <a:off x="6804248" y="3589759"/>
            <a:ext cx="432047" cy="19928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7" name="直接箭头连接符 26"/>
          <p:cNvCxnSpPr/>
          <p:nvPr/>
        </p:nvCxnSpPr>
        <p:spPr>
          <a:xfrm>
            <a:off x="7236296" y="3717032"/>
            <a:ext cx="23549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7452320" y="364502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4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32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使用操作步骤说明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400" dirty="0">
                <a:latin typeface="+mn-ea"/>
              </a:rPr>
              <a:t>1</a:t>
            </a:r>
            <a:r>
              <a:rPr lang="zh-CN" altLang="en-US" sz="2400" dirty="0">
                <a:latin typeface="+mn-ea"/>
              </a:rPr>
              <a:t>：使用前建议恢复出厂设置（</a:t>
            </a:r>
            <a:r>
              <a:rPr lang="en-US" altLang="zh-CN" sz="2400" dirty="0">
                <a:latin typeface="+mn-ea"/>
              </a:rPr>
              <a:t>storage</a:t>
            </a:r>
            <a:r>
              <a:rPr lang="zh-CN" altLang="en-US" sz="2400" dirty="0">
                <a:latin typeface="+mn-ea"/>
              </a:rPr>
              <a:t>菜单下选择默认设置），检查探头是否与示波器适配良好</a:t>
            </a:r>
            <a:endParaRPr lang="en-US" altLang="zh-CN" sz="2400" dirty="0">
              <a:latin typeface="+mn-ea"/>
            </a:endParaRPr>
          </a:p>
          <a:p>
            <a:pPr marL="0" indent="0">
              <a:buNone/>
            </a:pPr>
            <a:r>
              <a:rPr lang="en-US" altLang="zh-CN" sz="2400" dirty="0">
                <a:latin typeface="+mn-ea"/>
              </a:rPr>
              <a:t>2:</a:t>
            </a:r>
            <a:r>
              <a:rPr lang="zh-CN" altLang="en-US" sz="2400" dirty="0">
                <a:latin typeface="+mn-ea"/>
              </a:rPr>
              <a:t>示波器连接探头接到被测点，将示波器垂直通道里面的探头比调整为与探头适配的比例，如通道探头为</a:t>
            </a:r>
            <a:r>
              <a:rPr lang="en-US" altLang="zh-CN" sz="2400" dirty="0">
                <a:latin typeface="+mn-ea"/>
              </a:rPr>
              <a:t>10:1</a:t>
            </a:r>
            <a:r>
              <a:rPr lang="zh-CN" altLang="en-US" sz="2400" dirty="0">
                <a:latin typeface="+mn-ea"/>
              </a:rPr>
              <a:t>探头，则在</a:t>
            </a:r>
            <a:r>
              <a:rPr lang="en-US" altLang="zh-CN" sz="2400" dirty="0">
                <a:latin typeface="+mn-ea"/>
              </a:rPr>
              <a:t>CH1</a:t>
            </a:r>
            <a:r>
              <a:rPr lang="zh-CN" altLang="en-US" sz="2400" dirty="0">
                <a:latin typeface="+mn-ea"/>
              </a:rPr>
              <a:t>里将探头衰减比改为</a:t>
            </a:r>
            <a:r>
              <a:rPr lang="en-US" altLang="zh-CN" sz="2400" dirty="0">
                <a:latin typeface="+mn-ea"/>
              </a:rPr>
              <a:t>10X</a:t>
            </a:r>
            <a:r>
              <a:rPr lang="zh-CN" altLang="en-US" sz="2400" dirty="0">
                <a:latin typeface="+mn-ea"/>
              </a:rPr>
              <a:t>用来适配，如果为</a:t>
            </a:r>
            <a:r>
              <a:rPr lang="en-US" altLang="zh-CN" sz="2400" dirty="0">
                <a:latin typeface="+mn-ea"/>
              </a:rPr>
              <a:t>1:1</a:t>
            </a:r>
            <a:r>
              <a:rPr lang="zh-CN" altLang="en-US" sz="2400" dirty="0">
                <a:latin typeface="+mn-ea"/>
              </a:rPr>
              <a:t>探头，则衰减比为</a:t>
            </a:r>
            <a:r>
              <a:rPr lang="en-US" altLang="zh-CN" sz="2400" dirty="0">
                <a:latin typeface="+mn-ea"/>
              </a:rPr>
              <a:t>1X</a:t>
            </a:r>
          </a:p>
          <a:p>
            <a:pPr marL="0" indent="0">
              <a:buNone/>
            </a:pPr>
            <a:r>
              <a:rPr lang="en-US" altLang="zh-CN" sz="2400" dirty="0">
                <a:latin typeface="+mn-ea"/>
              </a:rPr>
              <a:t>3</a:t>
            </a:r>
            <a:r>
              <a:rPr lang="zh-CN" altLang="en-US" sz="2400" dirty="0">
                <a:latin typeface="+mn-ea"/>
              </a:rPr>
              <a:t>：调整示波器的水平位置，档位和垂直位置，档位使得波形尽量占据屏幕</a:t>
            </a:r>
            <a:r>
              <a:rPr lang="en-US" altLang="zh-CN" sz="2400" dirty="0">
                <a:latin typeface="+mn-ea"/>
              </a:rPr>
              <a:t>80%</a:t>
            </a:r>
            <a:r>
              <a:rPr lang="zh-CN" altLang="en-US" sz="2400" dirty="0">
                <a:latin typeface="+mn-ea"/>
              </a:rPr>
              <a:t>左右的空间</a:t>
            </a:r>
            <a:endParaRPr lang="en-US" altLang="zh-CN" sz="2400" dirty="0">
              <a:latin typeface="+mn-ea"/>
            </a:endParaRPr>
          </a:p>
          <a:p>
            <a:pPr marL="0" indent="0">
              <a:buNone/>
            </a:pPr>
            <a:r>
              <a:rPr lang="en-US" altLang="zh-CN" sz="2400" dirty="0">
                <a:latin typeface="+mn-ea"/>
              </a:rPr>
              <a:t>4</a:t>
            </a:r>
            <a:r>
              <a:rPr lang="zh-CN" altLang="en-US" sz="2400" dirty="0">
                <a:latin typeface="+mn-ea"/>
              </a:rPr>
              <a:t>：调节触发电平至合适位置使得波形稳定（触发类型默认边沿触发，根据波形必要时可切换为其他配型）</a:t>
            </a:r>
            <a:endParaRPr lang="en-US" altLang="zh-CN" sz="2400" dirty="0">
              <a:latin typeface="+mn-ea"/>
            </a:endParaRPr>
          </a:p>
          <a:p>
            <a:pPr marL="0" indent="0">
              <a:buNone/>
            </a:pPr>
            <a:r>
              <a:rPr lang="en-US" altLang="zh-CN" sz="2400" dirty="0">
                <a:latin typeface="+mn-ea"/>
              </a:rPr>
              <a:t>5</a:t>
            </a:r>
            <a:r>
              <a:rPr lang="zh-CN" altLang="en-US" sz="2400" dirty="0">
                <a:latin typeface="+mn-ea"/>
              </a:rPr>
              <a:t>：通过示波器左侧快捷测量键或</a:t>
            </a:r>
            <a:r>
              <a:rPr lang="en-US" altLang="zh-CN" sz="2400" dirty="0">
                <a:latin typeface="+mn-ea"/>
              </a:rPr>
              <a:t>measure</a:t>
            </a:r>
            <a:r>
              <a:rPr lang="zh-CN" altLang="en-US" sz="2400" dirty="0">
                <a:latin typeface="+mn-ea"/>
              </a:rPr>
              <a:t>菜单键来测试想要的参数</a:t>
            </a:r>
          </a:p>
        </p:txBody>
      </p:sp>
    </p:spTree>
    <p:extLst>
      <p:ext uri="{BB962C8B-B14F-4D97-AF65-F5344CB8AC3E}">
        <p14:creationId xmlns:p14="http://schemas.microsoft.com/office/powerpoint/2010/main" val="258678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注意事项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/>
              <a:t>1</a:t>
            </a:r>
            <a:r>
              <a:rPr lang="zh-CN" altLang="en-US" sz="2000" dirty="0"/>
              <a:t>：恢复出厂设置在</a:t>
            </a:r>
            <a:r>
              <a:rPr lang="en-US" altLang="zh-CN" sz="2000" dirty="0"/>
              <a:t>storage</a:t>
            </a:r>
            <a:r>
              <a:rPr lang="zh-CN" altLang="en-US" sz="2000" dirty="0"/>
              <a:t>下，选择默认设置，确认即可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2</a:t>
            </a:r>
            <a:r>
              <a:rPr lang="zh-CN" altLang="en-US" sz="2000" dirty="0"/>
              <a:t>：按下</a:t>
            </a:r>
            <a:r>
              <a:rPr lang="en-US" altLang="zh-CN" sz="2000" dirty="0"/>
              <a:t>help</a:t>
            </a:r>
            <a:r>
              <a:rPr lang="zh-CN" altLang="en-US" sz="2000" dirty="0"/>
              <a:t>按键再按相应功能键可对不熟悉的功能键进行说明，再次按下该键退出帮助功能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3</a:t>
            </a:r>
            <a:r>
              <a:rPr lang="zh-CN" altLang="en-US" sz="2000" dirty="0"/>
              <a:t>：示波器大体测试可概括为为</a:t>
            </a:r>
            <a:r>
              <a:rPr lang="zh-CN" altLang="en-US" sz="2000" b="1" dirty="0"/>
              <a:t>看，抓，测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b="1" dirty="0"/>
              <a:t>看</a:t>
            </a:r>
            <a:r>
              <a:rPr lang="zh-CN" altLang="en-US" sz="2000" dirty="0"/>
              <a:t>：看到示波器有波形显示，如果没有可能是连接或通道是否打开问题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b="1" dirty="0"/>
              <a:t>抓</a:t>
            </a:r>
            <a:r>
              <a:rPr lang="zh-CN" altLang="en-US" sz="2000" dirty="0"/>
              <a:t>：通过调整水平，垂直和触发抓住波形使其稳定显示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b="1" dirty="0"/>
              <a:t>测</a:t>
            </a:r>
            <a:r>
              <a:rPr lang="zh-CN" altLang="en-US" sz="2000" dirty="0"/>
              <a:t>：通过左侧快捷测量键或</a:t>
            </a:r>
            <a:r>
              <a:rPr lang="en-US" altLang="zh-CN" sz="2000" dirty="0"/>
              <a:t>measure</a:t>
            </a:r>
            <a:r>
              <a:rPr lang="zh-CN" altLang="en-US" sz="2000" dirty="0"/>
              <a:t>菜单来测试自己想要的结果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4</a:t>
            </a:r>
            <a:r>
              <a:rPr lang="zh-CN" altLang="en-US" sz="2000" dirty="0"/>
              <a:t>：如需保存波形可插入</a:t>
            </a:r>
            <a:r>
              <a:rPr lang="en-US" altLang="zh-CN" sz="2000" dirty="0"/>
              <a:t>U</a:t>
            </a:r>
            <a:r>
              <a:rPr lang="zh-CN" altLang="en-US" sz="2000" dirty="0"/>
              <a:t>盘（建议正规</a:t>
            </a:r>
            <a:r>
              <a:rPr lang="en-US" altLang="zh-CN" sz="2000" dirty="0"/>
              <a:t>U</a:t>
            </a:r>
            <a:r>
              <a:rPr lang="zh-CN" altLang="en-US" sz="2000" dirty="0"/>
              <a:t>盘，且内存不超过</a:t>
            </a:r>
            <a:r>
              <a:rPr lang="en-US" altLang="zh-CN" sz="2000" dirty="0"/>
              <a:t>16G</a:t>
            </a:r>
            <a:r>
              <a:rPr lang="zh-CN" altLang="en-US" sz="2000" dirty="0"/>
              <a:t>），通过</a:t>
            </a:r>
            <a:r>
              <a:rPr lang="en-US" altLang="zh-CN" sz="2000" dirty="0"/>
              <a:t>storage</a:t>
            </a:r>
            <a:r>
              <a:rPr lang="zh-CN" altLang="en-US" sz="2000" dirty="0"/>
              <a:t>或快捷存储键         来实现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5</a:t>
            </a:r>
            <a:r>
              <a:rPr lang="zh-CN" altLang="en-US" sz="2000" dirty="0"/>
              <a:t>：更具体细则请参考</a:t>
            </a:r>
            <a:r>
              <a:rPr lang="en-US" altLang="zh-CN" sz="2000" dirty="0">
                <a:hlinkClick r:id="rId2"/>
              </a:rPr>
              <a:t>http://www.rigol.com/File/TechDoc/20160830/MSO2000A&amp;DS2000A_UserGuide_CN.pdf</a:t>
            </a:r>
            <a:r>
              <a:rPr lang="zh-CN" altLang="en-US" sz="2000" dirty="0"/>
              <a:t>，下载使用说明书或致电北京普源服务热线</a:t>
            </a:r>
            <a:r>
              <a:rPr lang="en-US" altLang="zh-CN" sz="2000" dirty="0"/>
              <a:t>4006-200-002</a:t>
            </a:r>
            <a:endParaRPr lang="zh-CN" altLang="en-US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861048"/>
            <a:ext cx="62887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76682"/>
      </p:ext>
    </p:extLst>
  </p:cSld>
  <p:clrMapOvr>
    <a:masterClrMapping/>
  </p:clrMapOvr>
</p:sld>
</file>

<file path=ppt/theme/theme1.xml><?xml version="1.0" encoding="utf-8"?>
<a:theme xmlns:a="http://schemas.openxmlformats.org/drawingml/2006/main" name="RIG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43549</TotalTime>
  <Words>630</Words>
  <Application>Microsoft Office PowerPoint</Application>
  <PresentationFormat>全屏显示(4:3)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黑体</vt:lpstr>
      <vt:lpstr>宋体</vt:lpstr>
      <vt:lpstr>微软雅黑</vt:lpstr>
      <vt:lpstr>Arial</vt:lpstr>
      <vt:lpstr>Calibri</vt:lpstr>
      <vt:lpstr>Verdana</vt:lpstr>
      <vt:lpstr>Wingdings</vt:lpstr>
      <vt:lpstr>RIGOL</vt:lpstr>
      <vt:lpstr>1_自定义设计方案</vt:lpstr>
      <vt:lpstr>PowerPoint 演示文稿</vt:lpstr>
      <vt:lpstr>PowerPoint 演示文稿</vt:lpstr>
      <vt:lpstr>面板介绍</vt:lpstr>
      <vt:lpstr>面板介绍-垂直方向</vt:lpstr>
      <vt:lpstr>面板介绍-水平方向</vt:lpstr>
      <vt:lpstr>面板介绍-触发功能</vt:lpstr>
      <vt:lpstr>使用操作步骤说明</vt:lpstr>
      <vt:lpstr>注意事项</vt:lpstr>
    </vt:vector>
  </TitlesOfParts>
  <Company>GuildDesign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DS6000讲座</dc:title>
  <dc:creator>Karl Chen</dc:creator>
  <cp:lastModifiedBy>ZHANG_XI</cp:lastModifiedBy>
  <cp:revision>1282</cp:revision>
  <dcterms:created xsi:type="dcterms:W3CDTF">2004-07-21T02:43:03Z</dcterms:created>
  <dcterms:modified xsi:type="dcterms:W3CDTF">2018-09-18T08:13:46Z</dcterms:modified>
</cp:coreProperties>
</file>